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D0C09F-1F51-4246-B383-389B792CAE00}" v="2" dt="2025-10-24T15:44:15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12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thier, Lydia" userId="bda375a7-5882-4bc8-82f1-7bde4b063b97" providerId="ADAL" clId="{BE19CD05-E35E-4295-80F6-577A052582BB}"/>
    <pc:docChg chg="custSel addSld delSld modSld modMainMaster">
      <pc:chgData name="Authier, Lydia" userId="bda375a7-5882-4bc8-82f1-7bde4b063b97" providerId="ADAL" clId="{BE19CD05-E35E-4295-80F6-577A052582BB}" dt="2025-10-24T15:44:43.143" v="5" actId="47"/>
      <pc:docMkLst>
        <pc:docMk/>
      </pc:docMkLst>
      <pc:sldChg chg="delSp new mod">
        <pc:chgData name="Authier, Lydia" userId="bda375a7-5882-4bc8-82f1-7bde4b063b97" providerId="ADAL" clId="{BE19CD05-E35E-4295-80F6-577A052582BB}" dt="2025-10-24T15:43:48.215" v="2" actId="478"/>
        <pc:sldMkLst>
          <pc:docMk/>
          <pc:sldMk cId="119156181" sldId="256"/>
        </pc:sldMkLst>
        <pc:spChg chg="del">
          <ac:chgData name="Authier, Lydia" userId="bda375a7-5882-4bc8-82f1-7bde4b063b97" providerId="ADAL" clId="{BE19CD05-E35E-4295-80F6-577A052582BB}" dt="2025-10-24T15:43:48.215" v="2" actId="478"/>
          <ac:spMkLst>
            <pc:docMk/>
            <pc:sldMk cId="119156181" sldId="256"/>
            <ac:spMk id="2" creationId="{EC41946C-4F97-AE40-6D0B-8AF5CA5D78F6}"/>
          </ac:spMkLst>
        </pc:spChg>
        <pc:spChg chg="del">
          <ac:chgData name="Authier, Lydia" userId="bda375a7-5882-4bc8-82f1-7bde4b063b97" providerId="ADAL" clId="{BE19CD05-E35E-4295-80F6-577A052582BB}" dt="2025-10-24T15:43:46.795" v="1" actId="478"/>
          <ac:spMkLst>
            <pc:docMk/>
            <pc:sldMk cId="119156181" sldId="256"/>
            <ac:spMk id="3" creationId="{84E13307-E9A7-BDAA-226B-31F81944B60F}"/>
          </ac:spMkLst>
        </pc:spChg>
      </pc:sldChg>
      <pc:sldChg chg="new del">
        <pc:chgData name="Authier, Lydia" userId="bda375a7-5882-4bc8-82f1-7bde4b063b97" providerId="ADAL" clId="{BE19CD05-E35E-4295-80F6-577A052582BB}" dt="2025-10-24T15:44:43.143" v="5" actId="47"/>
        <pc:sldMkLst>
          <pc:docMk/>
          <pc:sldMk cId="2889986863" sldId="257"/>
        </pc:sldMkLst>
      </pc:sldChg>
      <pc:sldMasterChg chg="modSp modSldLayout">
        <pc:chgData name="Authier, Lydia" userId="bda375a7-5882-4bc8-82f1-7bde4b063b97" providerId="ADAL" clId="{BE19CD05-E35E-4295-80F6-577A052582BB}" dt="2025-10-24T15:43:58.141" v="3"/>
        <pc:sldMasterMkLst>
          <pc:docMk/>
          <pc:sldMasterMk cId="2007898113" sldId="2147483648"/>
        </pc:sldMasterMkLst>
        <pc:spChg chg="mod">
          <ac:chgData name="Authier, Lydia" userId="bda375a7-5882-4bc8-82f1-7bde4b063b97" providerId="ADAL" clId="{BE19CD05-E35E-4295-80F6-577A052582BB}" dt="2025-10-24T15:43:58.141" v="3"/>
          <ac:spMkLst>
            <pc:docMk/>
            <pc:sldMasterMk cId="2007898113" sldId="2147483648"/>
            <ac:spMk id="2" creationId="{9603CAAB-391B-930D-4AF1-9E30A32CADDD}"/>
          </ac:spMkLst>
        </pc:spChg>
        <pc:spChg chg="mod">
          <ac:chgData name="Authier, Lydia" userId="bda375a7-5882-4bc8-82f1-7bde4b063b97" providerId="ADAL" clId="{BE19CD05-E35E-4295-80F6-577A052582BB}" dt="2025-10-24T15:43:58.141" v="3"/>
          <ac:spMkLst>
            <pc:docMk/>
            <pc:sldMasterMk cId="2007898113" sldId="2147483648"/>
            <ac:spMk id="3" creationId="{8F5F895B-A077-F278-24DB-121B26B8F4A5}"/>
          </ac:spMkLst>
        </pc:spChg>
        <pc:spChg chg="mod">
          <ac:chgData name="Authier, Lydia" userId="bda375a7-5882-4bc8-82f1-7bde4b063b97" providerId="ADAL" clId="{BE19CD05-E35E-4295-80F6-577A052582BB}" dt="2025-10-24T15:43:58.141" v="3"/>
          <ac:spMkLst>
            <pc:docMk/>
            <pc:sldMasterMk cId="2007898113" sldId="2147483648"/>
            <ac:spMk id="4" creationId="{A4070F6F-0F19-AC6B-DEF1-D347EC20C867}"/>
          </ac:spMkLst>
        </pc:spChg>
        <pc:spChg chg="mod">
          <ac:chgData name="Authier, Lydia" userId="bda375a7-5882-4bc8-82f1-7bde4b063b97" providerId="ADAL" clId="{BE19CD05-E35E-4295-80F6-577A052582BB}" dt="2025-10-24T15:43:58.141" v="3"/>
          <ac:spMkLst>
            <pc:docMk/>
            <pc:sldMasterMk cId="2007898113" sldId="2147483648"/>
            <ac:spMk id="5" creationId="{9E07A0CF-5D22-27A8-2B6B-6A3BF4CF81FA}"/>
          </ac:spMkLst>
        </pc:spChg>
        <pc:spChg chg="mod">
          <ac:chgData name="Authier, Lydia" userId="bda375a7-5882-4bc8-82f1-7bde4b063b97" providerId="ADAL" clId="{BE19CD05-E35E-4295-80F6-577A052582BB}" dt="2025-10-24T15:43:58.141" v="3"/>
          <ac:spMkLst>
            <pc:docMk/>
            <pc:sldMasterMk cId="2007898113" sldId="2147483648"/>
            <ac:spMk id="6" creationId="{48B516B0-5982-CBAE-279A-AAA934D269EF}"/>
          </ac:spMkLst>
        </pc:sp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3032276045" sldId="2147483649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3032276045" sldId="2147483649"/>
              <ac:spMk id="2" creationId="{8F4ED242-DBA7-B2E8-988A-6A673980E0AB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3032276045" sldId="2147483649"/>
              <ac:spMk id="3" creationId="{515EFCF3-7866-7AB1-7FB4-125EA47C609E}"/>
            </ac:spMkLst>
          </pc:spChg>
        </pc:sldLayout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3877602993" sldId="2147483651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3877602993" sldId="2147483651"/>
              <ac:spMk id="2" creationId="{427540D4-A01A-CDF2-655E-416A6B2F83BD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3877602993" sldId="2147483651"/>
              <ac:spMk id="3" creationId="{1C129407-87F1-852F-9D9D-2B5D8796A50B}"/>
            </ac:spMkLst>
          </pc:spChg>
        </pc:sldLayout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1129450085" sldId="2147483652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129450085" sldId="2147483652"/>
              <ac:spMk id="3" creationId="{BD41E8B0-3490-7301-58DC-8CCDCE185E20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129450085" sldId="2147483652"/>
              <ac:spMk id="4" creationId="{C2016448-6FD9-DC57-1832-52554836F0D4}"/>
            </ac:spMkLst>
          </pc:spChg>
        </pc:sldLayout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135372541" sldId="2147483653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35372541" sldId="2147483653"/>
              <ac:spMk id="2" creationId="{E2C48A88-5692-2F3E-7669-24B846525A01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35372541" sldId="2147483653"/>
              <ac:spMk id="3" creationId="{3B2926AC-B793-266C-8876-9282B579200E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35372541" sldId="2147483653"/>
              <ac:spMk id="4" creationId="{287F4BC2-5C8C-29FE-1F27-F3CE7B6EE8DF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35372541" sldId="2147483653"/>
              <ac:spMk id="5" creationId="{7FE70C17-D340-0871-DFDC-41ED558A8833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135372541" sldId="2147483653"/>
              <ac:spMk id="6" creationId="{741E20A0-1769-7713-11DF-751837A2D567}"/>
            </ac:spMkLst>
          </pc:spChg>
        </pc:sldLayout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463614853" sldId="2147483656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463614853" sldId="2147483656"/>
              <ac:spMk id="2" creationId="{CECC34A5-C78C-81A3-07E9-25B9EA1B5C4B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463614853" sldId="2147483656"/>
              <ac:spMk id="3" creationId="{8EA23D14-0D85-FF9C-2BAD-F61B1D93A5E9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463614853" sldId="2147483656"/>
              <ac:spMk id="4" creationId="{4678C50B-1F39-F38F-677B-E90EE517F8DB}"/>
            </ac:spMkLst>
          </pc:spChg>
        </pc:sldLayout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252483480" sldId="2147483657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252483480" sldId="2147483657"/>
              <ac:spMk id="2" creationId="{BA97B1DF-FA0E-9308-F156-7C54BEA60AAC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252483480" sldId="2147483657"/>
              <ac:spMk id="3" creationId="{85690F92-60EE-664A-A2AC-99B3933C5CB9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252483480" sldId="2147483657"/>
              <ac:spMk id="4" creationId="{B5276C17-A0F8-768A-420E-3EC953CD0463}"/>
            </ac:spMkLst>
          </pc:spChg>
        </pc:sldLayoutChg>
        <pc:sldLayoutChg chg="modSp">
          <pc:chgData name="Authier, Lydia" userId="bda375a7-5882-4bc8-82f1-7bde4b063b97" providerId="ADAL" clId="{BE19CD05-E35E-4295-80F6-577A052582BB}" dt="2025-10-24T15:43:58.141" v="3"/>
          <pc:sldLayoutMkLst>
            <pc:docMk/>
            <pc:sldMasterMk cId="2007898113" sldId="2147483648"/>
            <pc:sldLayoutMk cId="3323351477" sldId="2147483659"/>
          </pc:sldLayoutMkLst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3323351477" sldId="2147483659"/>
              <ac:spMk id="2" creationId="{5AAB31CE-A860-72F1-F2E9-C7A3C627CC86}"/>
            </ac:spMkLst>
          </pc:spChg>
          <pc:spChg chg="mod">
            <ac:chgData name="Authier, Lydia" userId="bda375a7-5882-4bc8-82f1-7bde4b063b97" providerId="ADAL" clId="{BE19CD05-E35E-4295-80F6-577A052582BB}" dt="2025-10-24T15:43:58.141" v="3"/>
            <ac:spMkLst>
              <pc:docMk/>
              <pc:sldMasterMk cId="2007898113" sldId="2147483648"/>
              <pc:sldLayoutMk cId="3323351477" sldId="2147483659"/>
              <ac:spMk id="3" creationId="{5B4DB08F-892C-385A-DB1A-6995E94D49B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1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9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0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8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8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0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39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2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3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6258B-8F44-4288-B542-676F853689AE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29E4AA-D243-4523-B1E3-8071C85F6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2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156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Authier, Lydia</dc:creator>
  <cp:lastModifiedBy>Authier, Lydia</cp:lastModifiedBy>
  <cp:revision>1</cp:revision>
  <dcterms:created xsi:type="dcterms:W3CDTF">2025-10-24T15:43:41Z</dcterms:created>
  <dcterms:modified xsi:type="dcterms:W3CDTF">2025-10-24T15:44:47Z</dcterms:modified>
</cp:coreProperties>
</file>