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65" r:id="rId2"/>
    <p:sldId id="266" r:id="rId3"/>
  </p:sldIdLst>
  <p:sldSz cx="32918400" cy="219456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FFDD00"/>
    <a:srgbClr val="0065BD"/>
    <a:srgbClr val="ECC200"/>
    <a:srgbClr val="FFCC00"/>
    <a:srgbClr val="B704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2AEF30-5E1E-4A73-8CB3-FF68DEC4DB0E}" v="12" dt="2025-10-27T17:19:40.6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68" autoAdjust="0"/>
    <p:restoredTop sz="94660" autoAdjust="0"/>
  </p:normalViewPr>
  <p:slideViewPr>
    <p:cSldViewPr snapToGrid="0" snapToObjects="1">
      <p:cViewPr varScale="1">
        <p:scale>
          <a:sx n="24" d="100"/>
          <a:sy n="24" d="100"/>
        </p:scale>
        <p:origin x="942" y="30"/>
      </p:cViewPr>
      <p:guideLst>
        <p:guide orient="horz" pos="6912"/>
        <p:guide pos="10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304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uthier, Lydia" userId="bda375a7-5882-4bc8-82f1-7bde4b063b97" providerId="ADAL" clId="{BE19CD05-E35E-4295-80F6-577A052582BB}"/>
    <pc:docChg chg="undo redo custSel addSld delSld modSld sldOrd modMainMaster modNotesMaster modHandout">
      <pc:chgData name="Authier, Lydia" userId="bda375a7-5882-4bc8-82f1-7bde4b063b97" providerId="ADAL" clId="{BE19CD05-E35E-4295-80F6-577A052582BB}" dt="2025-10-27T17:19:40.614" v="3114"/>
      <pc:docMkLst>
        <pc:docMk/>
      </pc:docMkLst>
      <pc:sldChg chg="modSp del modNotes">
        <pc:chgData name="Authier, Lydia" userId="bda375a7-5882-4bc8-82f1-7bde4b063b97" providerId="ADAL" clId="{BE19CD05-E35E-4295-80F6-577A052582BB}" dt="2025-09-15T20:36:53.126" v="320" actId="47"/>
        <pc:sldMkLst>
          <pc:docMk/>
          <pc:sldMk cId="0" sldId="261"/>
        </pc:sldMkLst>
      </pc:sldChg>
      <pc:sldChg chg="modSp new del">
        <pc:chgData name="Authier, Lydia" userId="bda375a7-5882-4bc8-82f1-7bde4b063b97" providerId="ADAL" clId="{BE19CD05-E35E-4295-80F6-577A052582BB}" dt="2025-09-15T20:13:49.636" v="54" actId="47"/>
        <pc:sldMkLst>
          <pc:docMk/>
          <pc:sldMk cId="2641367974" sldId="262"/>
        </pc:sldMkLst>
      </pc:sldChg>
      <pc:sldChg chg="addSp delSp modSp new del mod setBg">
        <pc:chgData name="Authier, Lydia" userId="bda375a7-5882-4bc8-82f1-7bde4b063b97" providerId="ADAL" clId="{BE19CD05-E35E-4295-80F6-577A052582BB}" dt="2025-10-22T14:56:50.610" v="2352" actId="47"/>
        <pc:sldMkLst>
          <pc:docMk/>
          <pc:sldMk cId="2606389113" sldId="263"/>
        </pc:sldMkLst>
      </pc:sldChg>
      <pc:sldChg chg="addSp delSp modSp add del mod">
        <pc:chgData name="Authier, Lydia" userId="bda375a7-5882-4bc8-82f1-7bde4b063b97" providerId="ADAL" clId="{BE19CD05-E35E-4295-80F6-577A052582BB}" dt="2025-10-22T14:56:51.566" v="2353" actId="47"/>
        <pc:sldMkLst>
          <pc:docMk/>
          <pc:sldMk cId="4225419769" sldId="264"/>
        </pc:sldMkLst>
      </pc:sldChg>
      <pc:sldChg chg="addSp delSp modSp add del mod ord">
        <pc:chgData name="Authier, Lydia" userId="bda375a7-5882-4bc8-82f1-7bde4b063b97" providerId="ADAL" clId="{BE19CD05-E35E-4295-80F6-577A052582BB}" dt="2025-10-27T15:04:05.376" v="3110" actId="208"/>
        <pc:sldMkLst>
          <pc:docMk/>
          <pc:sldMk cId="3069344277" sldId="265"/>
        </pc:sldMkLst>
        <pc:spChg chg="mod">
          <ac:chgData name="Authier, Lydia" userId="bda375a7-5882-4bc8-82f1-7bde4b063b97" providerId="ADAL" clId="{BE19CD05-E35E-4295-80F6-577A052582BB}" dt="2025-10-23T20:35:25.410" v="2458" actId="20577"/>
          <ac:spMkLst>
            <pc:docMk/>
            <pc:sldMk cId="3069344277" sldId="265"/>
            <ac:spMk id="9" creationId="{A64BF323-9456-88A5-33EC-5DB3E5B36929}"/>
          </ac:spMkLst>
        </pc:spChg>
        <pc:spChg chg="mod">
          <ac:chgData name="Authier, Lydia" userId="bda375a7-5882-4bc8-82f1-7bde4b063b97" providerId="ADAL" clId="{BE19CD05-E35E-4295-80F6-577A052582BB}" dt="2025-10-21T21:09:38.099" v="2345" actId="1076"/>
          <ac:spMkLst>
            <pc:docMk/>
            <pc:sldMk cId="3069344277" sldId="265"/>
            <ac:spMk id="11" creationId="{BEA0B686-4F7D-4726-9238-A81A6FAC0547}"/>
          </ac:spMkLst>
        </pc:spChg>
        <pc:spChg chg="mod">
          <ac:chgData name="Authier, Lydia" userId="bda375a7-5882-4bc8-82f1-7bde4b063b97" providerId="ADAL" clId="{BE19CD05-E35E-4295-80F6-577A052582BB}" dt="2025-10-27T15:03:57.572" v="3109" actId="14100"/>
          <ac:spMkLst>
            <pc:docMk/>
            <pc:sldMk cId="3069344277" sldId="265"/>
            <ac:spMk id="12" creationId="{53A573FB-F2B4-6217-B244-964ACAA513A0}"/>
          </ac:spMkLst>
        </pc:spChg>
        <pc:spChg chg="mod">
          <ac:chgData name="Authier, Lydia" userId="bda375a7-5882-4bc8-82f1-7bde4b063b97" providerId="ADAL" clId="{BE19CD05-E35E-4295-80F6-577A052582BB}" dt="2025-10-21T21:09:49.612" v="2347" actId="1076"/>
          <ac:spMkLst>
            <pc:docMk/>
            <pc:sldMk cId="3069344277" sldId="265"/>
            <ac:spMk id="16" creationId="{804B9B16-45F3-A7A0-80E3-E63F70935D9C}"/>
          </ac:spMkLst>
        </pc:spChg>
        <pc:spChg chg="mod">
          <ac:chgData name="Authier, Lydia" userId="bda375a7-5882-4bc8-82f1-7bde4b063b97" providerId="ADAL" clId="{BE19CD05-E35E-4295-80F6-577A052582BB}" dt="2025-10-22T14:58:14.763" v="2404" actId="14100"/>
          <ac:spMkLst>
            <pc:docMk/>
            <pc:sldMk cId="3069344277" sldId="265"/>
            <ac:spMk id="22" creationId="{F14ECED8-453D-663E-030C-9C4A88E291D1}"/>
          </ac:spMkLst>
        </pc:spChg>
        <pc:spChg chg="mod">
          <ac:chgData name="Authier, Lydia" userId="bda375a7-5882-4bc8-82f1-7bde4b063b97" providerId="ADAL" clId="{BE19CD05-E35E-4295-80F6-577A052582BB}" dt="2025-10-27T15:03:16.298" v="3105" actId="20577"/>
          <ac:spMkLst>
            <pc:docMk/>
            <pc:sldMk cId="3069344277" sldId="265"/>
            <ac:spMk id="25" creationId="{BD97C267-CE8B-23D2-D55E-27DA772561C7}"/>
          </ac:spMkLst>
        </pc:spChg>
        <pc:spChg chg="mod">
          <ac:chgData name="Authier, Lydia" userId="bda375a7-5882-4bc8-82f1-7bde4b063b97" providerId="ADAL" clId="{BE19CD05-E35E-4295-80F6-577A052582BB}" dt="2025-10-22T14:57:24.222" v="2375" actId="20577"/>
          <ac:spMkLst>
            <pc:docMk/>
            <pc:sldMk cId="3069344277" sldId="265"/>
            <ac:spMk id="26" creationId="{2B9B5AAD-BB4B-CD73-DDBE-984BE33239FB}"/>
          </ac:spMkLst>
        </pc:spChg>
        <pc:spChg chg="mod">
          <ac:chgData name="Authier, Lydia" userId="bda375a7-5882-4bc8-82f1-7bde4b063b97" providerId="ADAL" clId="{BE19CD05-E35E-4295-80F6-577A052582BB}" dt="2025-10-23T21:00:35.250" v="3063" actId="20577"/>
          <ac:spMkLst>
            <pc:docMk/>
            <pc:sldMk cId="3069344277" sldId="265"/>
            <ac:spMk id="27" creationId="{5CC847F2-615F-351C-DC6A-E1CF4A9D6FB9}"/>
          </ac:spMkLst>
        </pc:spChg>
        <pc:spChg chg="mod">
          <ac:chgData name="Authier, Lydia" userId="bda375a7-5882-4bc8-82f1-7bde4b063b97" providerId="ADAL" clId="{BE19CD05-E35E-4295-80F6-577A052582BB}" dt="2025-10-27T15:03:25.008" v="3108" actId="20577"/>
          <ac:spMkLst>
            <pc:docMk/>
            <pc:sldMk cId="3069344277" sldId="265"/>
            <ac:spMk id="28" creationId="{55E2CB23-6707-C0DC-9DB0-5C1691914451}"/>
          </ac:spMkLst>
        </pc:spChg>
        <pc:spChg chg="mod">
          <ac:chgData name="Authier, Lydia" userId="bda375a7-5882-4bc8-82f1-7bde4b063b97" providerId="ADAL" clId="{BE19CD05-E35E-4295-80F6-577A052582BB}" dt="2025-10-27T15:04:05.376" v="3110" actId="208"/>
          <ac:spMkLst>
            <pc:docMk/>
            <pc:sldMk cId="3069344277" sldId="265"/>
            <ac:spMk id="29" creationId="{F3DF2589-C9C1-2BC3-7854-B1A8697FFC61}"/>
          </ac:spMkLst>
        </pc:spChg>
        <pc:spChg chg="mod">
          <ac:chgData name="Authier, Lydia" userId="bda375a7-5882-4bc8-82f1-7bde4b063b97" providerId="ADAL" clId="{BE19CD05-E35E-4295-80F6-577A052582BB}" dt="2025-10-23T21:33:07.643" v="3101" actId="20577"/>
          <ac:spMkLst>
            <pc:docMk/>
            <pc:sldMk cId="3069344277" sldId="265"/>
            <ac:spMk id="31" creationId="{F7C80A63-9353-F719-00C2-F272BEADF918}"/>
          </ac:spMkLst>
        </pc:spChg>
        <pc:spChg chg="mod">
          <ac:chgData name="Authier, Lydia" userId="bda375a7-5882-4bc8-82f1-7bde4b063b97" providerId="ADAL" clId="{BE19CD05-E35E-4295-80F6-577A052582BB}" dt="2025-10-27T15:03:21.410" v="3107" actId="20577"/>
          <ac:spMkLst>
            <pc:docMk/>
            <pc:sldMk cId="3069344277" sldId="265"/>
            <ac:spMk id="32" creationId="{A97A9298-66DC-275C-2C04-DAA3AA839C3F}"/>
          </ac:spMkLst>
        </pc:spChg>
      </pc:sldChg>
      <pc:sldChg chg="addSp modSp new setBg">
        <pc:chgData name="Authier, Lydia" userId="bda375a7-5882-4bc8-82f1-7bde4b063b97" providerId="ADAL" clId="{BE19CD05-E35E-4295-80F6-577A052582BB}" dt="2025-10-27T17:19:40.614" v="3114"/>
        <pc:sldMkLst>
          <pc:docMk/>
          <pc:sldMk cId="1721121009" sldId="266"/>
        </pc:sldMkLst>
        <pc:spChg chg="add mod">
          <ac:chgData name="Authier, Lydia" userId="bda375a7-5882-4bc8-82f1-7bde4b063b97" providerId="ADAL" clId="{BE19CD05-E35E-4295-80F6-577A052582BB}" dt="2025-10-27T17:19:27.056" v="3112"/>
          <ac:spMkLst>
            <pc:docMk/>
            <pc:sldMk cId="1721121009" sldId="266"/>
            <ac:spMk id="3" creationId="{EF4F87A6-E3E2-48C5-8DA4-A459B6AD4D2D}"/>
          </ac:spMkLst>
        </pc:spChg>
        <pc:spChg chg="add mod">
          <ac:chgData name="Authier, Lydia" userId="bda375a7-5882-4bc8-82f1-7bde4b063b97" providerId="ADAL" clId="{BE19CD05-E35E-4295-80F6-577A052582BB}" dt="2025-10-27T17:19:27.056" v="3112"/>
          <ac:spMkLst>
            <pc:docMk/>
            <pc:sldMk cId="1721121009" sldId="266"/>
            <ac:spMk id="5" creationId="{54D7A7D1-ACF4-83E3-BAD5-07AA0068A163}"/>
          </ac:spMkLst>
        </pc:spChg>
        <pc:spChg chg="add mod">
          <ac:chgData name="Authier, Lydia" userId="bda375a7-5882-4bc8-82f1-7bde4b063b97" providerId="ADAL" clId="{BE19CD05-E35E-4295-80F6-577A052582BB}" dt="2025-10-27T17:19:27.056" v="3112"/>
          <ac:spMkLst>
            <pc:docMk/>
            <pc:sldMk cId="1721121009" sldId="266"/>
            <ac:spMk id="6" creationId="{0812C8E4-7794-655C-E113-3C164E459CA6}"/>
          </ac:spMkLst>
        </pc:spChg>
        <pc:spChg chg="add mod">
          <ac:chgData name="Authier, Lydia" userId="bda375a7-5882-4bc8-82f1-7bde4b063b97" providerId="ADAL" clId="{BE19CD05-E35E-4295-80F6-577A052582BB}" dt="2025-10-27T17:19:27.056" v="3112"/>
          <ac:spMkLst>
            <pc:docMk/>
            <pc:sldMk cId="1721121009" sldId="266"/>
            <ac:spMk id="9" creationId="{7951FAA4-9FF2-609E-826B-A0E9E4320ECF}"/>
          </ac:spMkLst>
        </pc:spChg>
        <pc:spChg chg="add mod">
          <ac:chgData name="Authier, Lydia" userId="bda375a7-5882-4bc8-82f1-7bde4b063b97" providerId="ADAL" clId="{BE19CD05-E35E-4295-80F6-577A052582BB}" dt="2025-10-27T17:19:27.056" v="3112"/>
          <ac:spMkLst>
            <pc:docMk/>
            <pc:sldMk cId="1721121009" sldId="266"/>
            <ac:spMk id="10" creationId="{6A9DF80A-9266-EC7B-E40D-4FFB753421B6}"/>
          </ac:spMkLst>
        </pc:spChg>
        <pc:spChg chg="add mod">
          <ac:chgData name="Authier, Lydia" userId="bda375a7-5882-4bc8-82f1-7bde4b063b97" providerId="ADAL" clId="{BE19CD05-E35E-4295-80F6-577A052582BB}" dt="2025-10-27T17:19:27.056" v="3112"/>
          <ac:spMkLst>
            <pc:docMk/>
            <pc:sldMk cId="1721121009" sldId="266"/>
            <ac:spMk id="11" creationId="{CC2D44B0-7E02-F939-7AE3-18658394D54A}"/>
          </ac:spMkLst>
        </pc:spChg>
        <pc:spChg chg="add mod">
          <ac:chgData name="Authier, Lydia" userId="bda375a7-5882-4bc8-82f1-7bde4b063b97" providerId="ADAL" clId="{BE19CD05-E35E-4295-80F6-577A052582BB}" dt="2025-10-27T17:19:27.056" v="3112"/>
          <ac:spMkLst>
            <pc:docMk/>
            <pc:sldMk cId="1721121009" sldId="266"/>
            <ac:spMk id="16" creationId="{0691A028-C618-F9A2-4985-D448E63E3DB6}"/>
          </ac:spMkLst>
        </pc:spChg>
        <pc:spChg chg="add mod">
          <ac:chgData name="Authier, Lydia" userId="bda375a7-5882-4bc8-82f1-7bde4b063b97" providerId="ADAL" clId="{BE19CD05-E35E-4295-80F6-577A052582BB}" dt="2025-10-27T17:19:27.056" v="3112"/>
          <ac:spMkLst>
            <pc:docMk/>
            <pc:sldMk cId="1721121009" sldId="266"/>
            <ac:spMk id="17" creationId="{0EC29DF4-2437-2EA3-7C9A-8CA3703E9663}"/>
          </ac:spMkLst>
        </pc:spChg>
        <pc:spChg chg="add mod">
          <ac:chgData name="Authier, Lydia" userId="bda375a7-5882-4bc8-82f1-7bde4b063b97" providerId="ADAL" clId="{BE19CD05-E35E-4295-80F6-577A052582BB}" dt="2025-10-27T17:19:27.056" v="3112"/>
          <ac:spMkLst>
            <pc:docMk/>
            <pc:sldMk cId="1721121009" sldId="266"/>
            <ac:spMk id="20" creationId="{0365B59D-928D-4E64-B06B-8486C799866D}"/>
          </ac:spMkLst>
        </pc:spChg>
        <pc:spChg chg="add mod">
          <ac:chgData name="Authier, Lydia" userId="bda375a7-5882-4bc8-82f1-7bde4b063b97" providerId="ADAL" clId="{BE19CD05-E35E-4295-80F6-577A052582BB}" dt="2025-10-27T17:19:27.056" v="3112"/>
          <ac:spMkLst>
            <pc:docMk/>
            <pc:sldMk cId="1721121009" sldId="266"/>
            <ac:spMk id="21" creationId="{22037224-07D2-A1DC-4F24-39C20773067D}"/>
          </ac:spMkLst>
        </pc:spChg>
      </pc:sldChg>
      <pc:sldChg chg="addSp delSp modSp add del mod">
        <pc:chgData name="Authier, Lydia" userId="bda375a7-5882-4bc8-82f1-7bde4b063b97" providerId="ADAL" clId="{BE19CD05-E35E-4295-80F6-577A052582BB}" dt="2025-10-27T13:41:36.079" v="3104" actId="47"/>
        <pc:sldMkLst>
          <pc:docMk/>
          <pc:sldMk cId="2132914478" sldId="266"/>
        </pc:sldMkLst>
      </pc:sldChg>
      <pc:sldMasterChg chg="modSp modSldLayout">
        <pc:chgData name="Authier, Lydia" userId="bda375a7-5882-4bc8-82f1-7bde4b063b97" providerId="ADAL" clId="{BE19CD05-E35E-4295-80F6-577A052582BB}" dt="2025-09-15T20:14:21.512" v="55"/>
        <pc:sldMasterMkLst>
          <pc:docMk/>
          <pc:sldMasterMk cId="430471571" sldId="2147483672"/>
        </pc:sldMasterMkLst>
        <pc:sldLayoutChg chg="modSp">
          <pc:chgData name="Authier, Lydia" userId="bda375a7-5882-4bc8-82f1-7bde4b063b97" providerId="ADAL" clId="{BE19CD05-E35E-4295-80F6-577A052582BB}" dt="2025-09-15T20:14:21.512" v="55"/>
          <pc:sldLayoutMkLst>
            <pc:docMk/>
            <pc:sldMasterMk cId="430471571" sldId="2147483672"/>
            <pc:sldLayoutMk cId="495990826" sldId="2147483673"/>
          </pc:sldLayoutMkLst>
        </pc:sldLayoutChg>
        <pc:sldLayoutChg chg="modSp">
          <pc:chgData name="Authier, Lydia" userId="bda375a7-5882-4bc8-82f1-7bde4b063b97" providerId="ADAL" clId="{BE19CD05-E35E-4295-80F6-577A052582BB}" dt="2025-09-15T20:14:21.512" v="55"/>
          <pc:sldLayoutMkLst>
            <pc:docMk/>
            <pc:sldMasterMk cId="430471571" sldId="2147483672"/>
            <pc:sldLayoutMk cId="168960986" sldId="2147483675"/>
          </pc:sldLayoutMkLst>
        </pc:sldLayoutChg>
        <pc:sldLayoutChg chg="modSp">
          <pc:chgData name="Authier, Lydia" userId="bda375a7-5882-4bc8-82f1-7bde4b063b97" providerId="ADAL" clId="{BE19CD05-E35E-4295-80F6-577A052582BB}" dt="2025-09-15T20:14:21.512" v="55"/>
          <pc:sldLayoutMkLst>
            <pc:docMk/>
            <pc:sldMasterMk cId="430471571" sldId="2147483672"/>
            <pc:sldLayoutMk cId="2796650464" sldId="2147483676"/>
          </pc:sldLayoutMkLst>
        </pc:sldLayoutChg>
        <pc:sldLayoutChg chg="modSp">
          <pc:chgData name="Authier, Lydia" userId="bda375a7-5882-4bc8-82f1-7bde4b063b97" providerId="ADAL" clId="{BE19CD05-E35E-4295-80F6-577A052582BB}" dt="2025-09-15T20:14:21.512" v="55"/>
          <pc:sldLayoutMkLst>
            <pc:docMk/>
            <pc:sldMasterMk cId="430471571" sldId="2147483672"/>
            <pc:sldLayoutMk cId="2239034750" sldId="2147483677"/>
          </pc:sldLayoutMkLst>
        </pc:sldLayoutChg>
        <pc:sldLayoutChg chg="modSp">
          <pc:chgData name="Authier, Lydia" userId="bda375a7-5882-4bc8-82f1-7bde4b063b97" providerId="ADAL" clId="{BE19CD05-E35E-4295-80F6-577A052582BB}" dt="2025-09-15T20:14:21.512" v="55"/>
          <pc:sldLayoutMkLst>
            <pc:docMk/>
            <pc:sldMasterMk cId="430471571" sldId="2147483672"/>
            <pc:sldLayoutMk cId="1091365454" sldId="2147483680"/>
          </pc:sldLayoutMkLst>
        </pc:sldLayoutChg>
        <pc:sldLayoutChg chg="modSp">
          <pc:chgData name="Authier, Lydia" userId="bda375a7-5882-4bc8-82f1-7bde4b063b97" providerId="ADAL" clId="{BE19CD05-E35E-4295-80F6-577A052582BB}" dt="2025-09-15T20:14:21.512" v="55"/>
          <pc:sldLayoutMkLst>
            <pc:docMk/>
            <pc:sldMasterMk cId="430471571" sldId="2147483672"/>
            <pc:sldLayoutMk cId="3039301315" sldId="2147483681"/>
          </pc:sldLayoutMkLst>
        </pc:sldLayoutChg>
        <pc:sldLayoutChg chg="modSp">
          <pc:chgData name="Authier, Lydia" userId="bda375a7-5882-4bc8-82f1-7bde4b063b97" providerId="ADAL" clId="{BE19CD05-E35E-4295-80F6-577A052582BB}" dt="2025-09-15T20:14:21.512" v="55"/>
          <pc:sldLayoutMkLst>
            <pc:docMk/>
            <pc:sldMasterMk cId="430471571" sldId="2147483672"/>
            <pc:sldLayoutMk cId="4111388282" sldId="214748368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38475" cy="466726"/>
          </a:xfrm>
          <a:prstGeom prst="rect">
            <a:avLst/>
          </a:prstGeom>
        </p:spPr>
        <p:txBody>
          <a:bodyPr vert="horz" lIns="91412" tIns="45706" rIns="91412" bIns="45706" rtlCol="0"/>
          <a:lstStyle>
            <a:lvl1pPr algn="l">
              <a:defRPr sz="1200" smtClean="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1" y="2"/>
            <a:ext cx="3038475" cy="466726"/>
          </a:xfrm>
          <a:prstGeom prst="rect">
            <a:avLst/>
          </a:prstGeom>
        </p:spPr>
        <p:txBody>
          <a:bodyPr vert="horz" wrap="square" lIns="91412" tIns="45706" rIns="91412" bIns="45706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EAE486-2AB8-5A4C-816B-CE1687CF82ED}" type="datetimeFigureOut">
              <a:rPr lang="en-US"/>
              <a:pPr/>
              <a:t>10/27/2025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8"/>
            <a:ext cx="3038475" cy="466726"/>
          </a:xfrm>
          <a:prstGeom prst="rect">
            <a:avLst/>
          </a:prstGeom>
        </p:spPr>
        <p:txBody>
          <a:bodyPr vert="horz" lIns="91412" tIns="45706" rIns="91412" bIns="45706" rtlCol="0" anchor="b"/>
          <a:lstStyle>
            <a:lvl1pPr algn="l">
              <a:defRPr sz="1200" smtClean="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1" y="8829678"/>
            <a:ext cx="3038475" cy="466726"/>
          </a:xfrm>
          <a:prstGeom prst="rect">
            <a:avLst/>
          </a:prstGeom>
        </p:spPr>
        <p:txBody>
          <a:bodyPr vert="horz" wrap="square" lIns="91412" tIns="45706" rIns="91412" bIns="45706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6DAAC1-F55D-6544-9A9F-535BE0FE3B8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630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3038475" cy="466726"/>
          </a:xfrm>
          <a:prstGeom prst="rect">
            <a:avLst/>
          </a:prstGeom>
        </p:spPr>
        <p:txBody>
          <a:bodyPr vert="horz" lIns="93150" tIns="46575" rIns="93150" bIns="46575" rtlCol="0"/>
          <a:lstStyle>
            <a:lvl1pPr algn="l">
              <a:defRPr sz="1200" smtClean="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1" y="2"/>
            <a:ext cx="3038475" cy="466726"/>
          </a:xfrm>
          <a:prstGeom prst="rect">
            <a:avLst/>
          </a:prstGeom>
        </p:spPr>
        <p:txBody>
          <a:bodyPr vert="horz" wrap="square" lIns="93150" tIns="46575" rIns="93150" bIns="4657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02BFBF8-87E8-0C46-814C-029473C9CAD2}" type="datetimeFigureOut">
              <a:rPr lang="en-US"/>
              <a:pPr/>
              <a:t>10/27/2025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2525" y="1160463"/>
            <a:ext cx="4705350" cy="3138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5" rIns="93150" bIns="4657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73577"/>
            <a:ext cx="5607050" cy="3660774"/>
          </a:xfrm>
          <a:prstGeom prst="rect">
            <a:avLst/>
          </a:prstGeom>
        </p:spPr>
        <p:txBody>
          <a:bodyPr vert="horz" lIns="93150" tIns="46575" rIns="93150" bIns="46575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678"/>
            <a:ext cx="3038475" cy="466726"/>
          </a:xfrm>
          <a:prstGeom prst="rect">
            <a:avLst/>
          </a:prstGeom>
        </p:spPr>
        <p:txBody>
          <a:bodyPr vert="horz" lIns="93150" tIns="46575" rIns="93150" bIns="46575" rtlCol="0" anchor="b"/>
          <a:lstStyle>
            <a:lvl1pPr algn="l">
              <a:defRPr sz="1200" smtClean="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1" y="8829678"/>
            <a:ext cx="3038475" cy="466726"/>
          </a:xfrm>
          <a:prstGeom prst="rect">
            <a:avLst/>
          </a:prstGeom>
        </p:spPr>
        <p:txBody>
          <a:bodyPr vert="horz" wrap="square" lIns="93150" tIns="46575" rIns="93150" bIns="4657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3722F3-2533-2846-A48F-9C720EB2471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4767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571477" algn="l" rtl="0" fontAlgn="base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1142954" algn="l" rtl="0" fontAlgn="base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714431" algn="l" rtl="0" fontAlgn="base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2285909" algn="l" rtl="0" fontAlgn="base">
      <a:spcBef>
        <a:spcPct val="30000"/>
      </a:spcBef>
      <a:spcAft>
        <a:spcPct val="0"/>
      </a:spcAft>
      <a:defRPr sz="15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857386" algn="l" defTabSz="11429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28863" algn="l" defTabSz="11429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0340" algn="l" defTabSz="11429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1817" algn="l" defTabSz="1142954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171A0-FADB-E3B7-15C7-E34829AE3F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F82CD3-666C-DC41-13C7-E8763C27CF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BFAD74-77C6-08E6-8AEB-BBAA47AB86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42699-0D97-9B31-200E-41EFCA4637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3722F3-2533-2846-A48F-9C720EB2471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113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FAF38-10E3-B4EB-E980-7A2C399E87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14800" y="3591562"/>
            <a:ext cx="24688800" cy="7640320"/>
          </a:xfrm>
        </p:spPr>
        <p:txBody>
          <a:bodyPr anchor="b"/>
          <a:lstStyle>
            <a:lvl1pPr algn="ctr">
              <a:defRPr sz="1620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E98ABF-3EDC-1CCE-9FF9-57B1441824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6480"/>
            </a:lvl1pPr>
            <a:lvl2pPr marL="1234528" indent="0" algn="ctr">
              <a:buNone/>
              <a:defRPr sz="5400"/>
            </a:lvl2pPr>
            <a:lvl3pPr marL="2469058" indent="0" algn="ctr">
              <a:buNone/>
              <a:defRPr sz="4860"/>
            </a:lvl3pPr>
            <a:lvl4pPr marL="3703586" indent="0" algn="ctr">
              <a:buNone/>
              <a:defRPr sz="4320"/>
            </a:lvl4pPr>
            <a:lvl5pPr marL="4938114" indent="0" algn="ctr">
              <a:buNone/>
              <a:defRPr sz="4320"/>
            </a:lvl5pPr>
            <a:lvl6pPr marL="6172643" indent="0" algn="ctr">
              <a:buNone/>
              <a:defRPr sz="4320"/>
            </a:lvl6pPr>
            <a:lvl7pPr marL="7407172" indent="0" algn="ctr">
              <a:buNone/>
              <a:defRPr sz="4320"/>
            </a:lvl7pPr>
            <a:lvl8pPr marL="8641700" indent="0" algn="ctr">
              <a:buNone/>
              <a:defRPr sz="4320"/>
            </a:lvl8pPr>
            <a:lvl9pPr marL="9876228" indent="0" algn="ctr">
              <a:buNone/>
              <a:defRPr sz="43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BCDEF-05C1-758A-3972-27EADF7F4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BD84-CF29-AC4D-BB65-FC6EA6B2F3A3}" type="datetimeFigureOut">
              <a:rPr lang="en-US" smtClean="0"/>
              <a:pPr/>
              <a:t>10/27/2025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0DB57-0239-C269-7719-075BB7FA6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07C8D-F013-4F07-DDB9-F02E0BC73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AC06D-30C1-2545-9438-DC3DC9EB42B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990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255B3-2DF6-5FE7-74C0-714DE7B0B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3C6F10-8412-4B48-37BE-21B564D65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57E682-6AD6-57E2-98F9-6736EF6B9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5AA08-279C-644A-9608-D4A914F61D1B}" type="datetimeFigureOut">
              <a:rPr lang="en-US" smtClean="0"/>
              <a:pPr/>
              <a:t>10/27/2025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7BDBE-E19E-6654-A0F3-2F048F080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2AD6B3-DB20-6386-238E-5CB3FF972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3960C-C0BD-8F47-8F98-0709D905E4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391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2748CD-B933-9BDB-BE4F-3764C9515D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23557230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F2C62D-BA80-7B55-6B90-6CD6A25020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263140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3C858-0B92-3068-ABEA-1B0230FBC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03539-97A4-A14D-A974-C9B86FF90446}" type="datetimeFigureOut">
              <a:rPr lang="en-US" smtClean="0"/>
              <a:pPr/>
              <a:t>10/27/2025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A07DC-00A6-91ED-3648-CD59BB15D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B675E8-9034-12FC-4F53-3EC9A3994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57715-88CB-5E46-8CE3-C6E7BFF5D7A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388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53AEC-70FA-5287-2F2B-CCB6AB684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A862F-9C52-41CE-9ABF-9CF2F4BB1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3EB6A1-962D-8012-911F-29A252DEE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3660-66F6-2A43-9AD8-CAAE8DA7A485}" type="datetimeFigureOut">
              <a:rPr lang="en-US" smtClean="0"/>
              <a:pPr/>
              <a:t>10/27/2025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5C1D47-03E0-DB61-B026-23BCBAB29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E4D531-E4FB-8929-A47F-B79AE12C2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6EB9F-D349-D54B-9F90-093004DA19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587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C2C48-6D53-E6EB-CF1F-F94BF13C0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5995" y="5471163"/>
            <a:ext cx="28392120" cy="9128758"/>
          </a:xfrm>
        </p:spPr>
        <p:txBody>
          <a:bodyPr anchor="b"/>
          <a:lstStyle>
            <a:lvl1pPr>
              <a:defRPr sz="1620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EE966B-3FDE-FE1E-ECA3-C2E117992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5995" y="14686283"/>
            <a:ext cx="28392120" cy="4800598"/>
          </a:xfrm>
        </p:spPr>
        <p:txBody>
          <a:bodyPr/>
          <a:lstStyle>
            <a:lvl1pPr marL="0" indent="0">
              <a:buNone/>
              <a:defRPr sz="6480">
                <a:solidFill>
                  <a:schemeClr val="tx1">
                    <a:tint val="82000"/>
                  </a:schemeClr>
                </a:solidFill>
              </a:defRPr>
            </a:lvl1pPr>
            <a:lvl2pPr marL="1234528" indent="0">
              <a:buNone/>
              <a:defRPr sz="5400">
                <a:solidFill>
                  <a:schemeClr val="tx1">
                    <a:tint val="82000"/>
                  </a:schemeClr>
                </a:solidFill>
              </a:defRPr>
            </a:lvl2pPr>
            <a:lvl3pPr marL="2469058" indent="0">
              <a:buNone/>
              <a:defRPr sz="4860">
                <a:solidFill>
                  <a:schemeClr val="tx1">
                    <a:tint val="82000"/>
                  </a:schemeClr>
                </a:solidFill>
              </a:defRPr>
            </a:lvl3pPr>
            <a:lvl4pPr marL="3703586" indent="0">
              <a:buNone/>
              <a:defRPr sz="4320">
                <a:solidFill>
                  <a:schemeClr val="tx1">
                    <a:tint val="82000"/>
                  </a:schemeClr>
                </a:solidFill>
              </a:defRPr>
            </a:lvl4pPr>
            <a:lvl5pPr marL="4938114" indent="0">
              <a:buNone/>
              <a:defRPr sz="4320">
                <a:solidFill>
                  <a:schemeClr val="tx1">
                    <a:tint val="82000"/>
                  </a:schemeClr>
                </a:solidFill>
              </a:defRPr>
            </a:lvl5pPr>
            <a:lvl6pPr marL="6172643" indent="0">
              <a:buNone/>
              <a:defRPr sz="4320">
                <a:solidFill>
                  <a:schemeClr val="tx1">
                    <a:tint val="82000"/>
                  </a:schemeClr>
                </a:solidFill>
              </a:defRPr>
            </a:lvl6pPr>
            <a:lvl7pPr marL="7407172" indent="0">
              <a:buNone/>
              <a:defRPr sz="4320">
                <a:solidFill>
                  <a:schemeClr val="tx1">
                    <a:tint val="82000"/>
                  </a:schemeClr>
                </a:solidFill>
              </a:defRPr>
            </a:lvl7pPr>
            <a:lvl8pPr marL="8641700" indent="0">
              <a:buNone/>
              <a:defRPr sz="4320">
                <a:solidFill>
                  <a:schemeClr val="tx1">
                    <a:tint val="82000"/>
                  </a:schemeClr>
                </a:solidFill>
              </a:defRPr>
            </a:lvl8pPr>
            <a:lvl9pPr marL="9876228" indent="0">
              <a:buNone/>
              <a:defRPr sz="432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A8F80-8C7F-C73D-CE22-6F3FC1F3E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FE39D-C21C-344F-8517-83E7882B320F}" type="datetimeFigureOut">
              <a:rPr lang="en-US" smtClean="0"/>
              <a:pPr/>
              <a:t>10/27/2025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A039B-6D6C-0AF5-B374-0A867B644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EACDD8-CA31-C6AF-960B-3B2B7C361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3D62-8221-1A46-B643-D885C3AA0DE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60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38E1F-A325-D621-3CFA-3A1862368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AB032-31CC-0617-3AB9-2F97D00451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ACEFEF-4F21-A8C2-6519-4AC40C6C81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CF208E-2E1F-5410-5945-3ADBD5EFA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CF47A4-25DE-B64B-A892-D07A3737C17D}" type="datetimeFigureOut">
              <a:rPr lang="en-US" smtClean="0"/>
              <a:pPr/>
              <a:t>10/27/2025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EBD54-781C-967E-43FF-4A7D5F47B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C18DA-AF76-214F-571A-EDF1F77AD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5154E-1F1C-AC44-8449-D04FD65B3A0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650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D4ECE-4633-FDDC-105A-DD0DD3072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428" y="1168401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BD363E-90A7-A550-93FF-E412EB571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67430" y="5379722"/>
            <a:ext cx="13926025" cy="2636518"/>
          </a:xfrm>
        </p:spPr>
        <p:txBody>
          <a:bodyPr anchor="b"/>
          <a:lstStyle>
            <a:lvl1pPr marL="0" indent="0">
              <a:buNone/>
              <a:defRPr sz="6480" b="1"/>
            </a:lvl1pPr>
            <a:lvl2pPr marL="1234528" indent="0">
              <a:buNone/>
              <a:defRPr sz="5400" b="1"/>
            </a:lvl2pPr>
            <a:lvl3pPr marL="2469058" indent="0">
              <a:buNone/>
              <a:defRPr sz="4860" b="1"/>
            </a:lvl3pPr>
            <a:lvl4pPr marL="3703586" indent="0">
              <a:buNone/>
              <a:defRPr sz="4320" b="1"/>
            </a:lvl4pPr>
            <a:lvl5pPr marL="4938114" indent="0">
              <a:buNone/>
              <a:defRPr sz="4320" b="1"/>
            </a:lvl5pPr>
            <a:lvl6pPr marL="6172643" indent="0">
              <a:buNone/>
              <a:defRPr sz="4320" b="1"/>
            </a:lvl6pPr>
            <a:lvl7pPr marL="7407172" indent="0">
              <a:buNone/>
              <a:defRPr sz="4320" b="1"/>
            </a:lvl7pPr>
            <a:lvl8pPr marL="8641700" indent="0">
              <a:buNone/>
              <a:defRPr sz="4320" b="1"/>
            </a:lvl8pPr>
            <a:lvl9pPr marL="9876228" indent="0">
              <a:buNone/>
              <a:defRPr sz="4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4EF0EF-95E6-CFD0-3DD3-82EAF7377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67430" y="8016240"/>
            <a:ext cx="13926025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55CE11F-2E02-2EAD-E4D1-EEA1F977B0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6664940" y="5379722"/>
            <a:ext cx="13994608" cy="2636518"/>
          </a:xfrm>
        </p:spPr>
        <p:txBody>
          <a:bodyPr anchor="b"/>
          <a:lstStyle>
            <a:lvl1pPr marL="0" indent="0">
              <a:buNone/>
              <a:defRPr sz="6480" b="1"/>
            </a:lvl1pPr>
            <a:lvl2pPr marL="1234528" indent="0">
              <a:buNone/>
              <a:defRPr sz="5400" b="1"/>
            </a:lvl2pPr>
            <a:lvl3pPr marL="2469058" indent="0">
              <a:buNone/>
              <a:defRPr sz="4860" b="1"/>
            </a:lvl3pPr>
            <a:lvl4pPr marL="3703586" indent="0">
              <a:buNone/>
              <a:defRPr sz="4320" b="1"/>
            </a:lvl4pPr>
            <a:lvl5pPr marL="4938114" indent="0">
              <a:buNone/>
              <a:defRPr sz="4320" b="1"/>
            </a:lvl5pPr>
            <a:lvl6pPr marL="6172643" indent="0">
              <a:buNone/>
              <a:defRPr sz="4320" b="1"/>
            </a:lvl6pPr>
            <a:lvl7pPr marL="7407172" indent="0">
              <a:buNone/>
              <a:defRPr sz="4320" b="1"/>
            </a:lvl7pPr>
            <a:lvl8pPr marL="8641700" indent="0">
              <a:buNone/>
              <a:defRPr sz="4320" b="1"/>
            </a:lvl8pPr>
            <a:lvl9pPr marL="9876228" indent="0">
              <a:buNone/>
              <a:defRPr sz="4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A0C4F8-6884-066F-FE6C-FB0B063D87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6664940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01574C-DD33-F456-532E-6E561E029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269FE-E4CB-9B42-A989-1E98C429C084}" type="datetimeFigureOut">
              <a:rPr lang="en-US" smtClean="0"/>
              <a:pPr/>
              <a:t>10/27/2025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C48A02-ADC7-9590-4DFC-523B5C35B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269E2F-5796-3394-8064-B53E0EF2C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C0720-727D-CD46-93A3-F1070E02661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034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FC6ED-6FE2-A4DA-3604-CA098ADB0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70CBC9-CAC0-450F-0174-965F543EE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5610E-6825-7747-9AFA-B8DB8C686036}" type="datetimeFigureOut">
              <a:rPr lang="en-US" smtClean="0"/>
              <a:pPr/>
              <a:t>10/27/2025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981428-8CE4-134B-44B1-16E389C3C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3959D-8452-1151-CF79-902E6D8F1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567C6-67F5-2246-BF69-F0982A3CE32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641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C3CC89-F578-3B9E-E992-6AF2A5440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0D226-F735-7442-BEAB-ACEF4226E9DA}" type="datetimeFigureOut">
              <a:rPr lang="en-US" smtClean="0"/>
              <a:pPr/>
              <a:t>10/27/2025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FD391E-E2C0-254A-F57D-786C167CD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E12889-9AD9-07F8-729C-734BCFE8D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16DB3-1C09-6843-9CFB-CFA05798753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37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D1AC5-36AB-F71A-2170-63C72C01B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429" y="1463040"/>
            <a:ext cx="10617040" cy="5120640"/>
          </a:xfrm>
        </p:spPr>
        <p:txBody>
          <a:bodyPr anchor="b"/>
          <a:lstStyle>
            <a:lvl1pPr>
              <a:defRPr sz="864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ADB09-A316-B426-A716-DF9DB9F66C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94608" y="3159762"/>
            <a:ext cx="16664940" cy="15595600"/>
          </a:xfrm>
        </p:spPr>
        <p:txBody>
          <a:bodyPr/>
          <a:lstStyle>
            <a:lvl1pPr>
              <a:defRPr sz="8641"/>
            </a:lvl1pPr>
            <a:lvl2pPr>
              <a:defRPr sz="7560"/>
            </a:lvl2pPr>
            <a:lvl3pPr>
              <a:defRPr sz="648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02845D-F8D4-E739-7B1D-AA221A6ED3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429" y="6583680"/>
            <a:ext cx="10617040" cy="12197082"/>
          </a:xfrm>
        </p:spPr>
        <p:txBody>
          <a:bodyPr/>
          <a:lstStyle>
            <a:lvl1pPr marL="0" indent="0">
              <a:buNone/>
              <a:defRPr sz="4320"/>
            </a:lvl1pPr>
            <a:lvl2pPr marL="1234528" indent="0">
              <a:buNone/>
              <a:defRPr sz="3780"/>
            </a:lvl2pPr>
            <a:lvl3pPr marL="2469058" indent="0">
              <a:buNone/>
              <a:defRPr sz="3240"/>
            </a:lvl3pPr>
            <a:lvl4pPr marL="3703586" indent="0">
              <a:buNone/>
              <a:defRPr sz="2700"/>
            </a:lvl4pPr>
            <a:lvl5pPr marL="4938114" indent="0">
              <a:buNone/>
              <a:defRPr sz="2700"/>
            </a:lvl5pPr>
            <a:lvl6pPr marL="6172643" indent="0">
              <a:buNone/>
              <a:defRPr sz="2700"/>
            </a:lvl6pPr>
            <a:lvl7pPr marL="7407172" indent="0">
              <a:buNone/>
              <a:defRPr sz="2700"/>
            </a:lvl7pPr>
            <a:lvl8pPr marL="8641700" indent="0">
              <a:buNone/>
              <a:defRPr sz="2700"/>
            </a:lvl8pPr>
            <a:lvl9pPr marL="9876228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FCBCC8-1324-EF6A-6CDF-E1EE41C65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AF25D-E18C-A344-A8DE-7351FFC64F21}" type="datetimeFigureOut">
              <a:rPr lang="en-US" smtClean="0"/>
              <a:pPr/>
              <a:t>10/27/2025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A111F1-9DF9-1534-C078-38EB43BBC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3B4209-7171-A418-9B5D-F677C806B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834E9-DE86-DB4F-BD77-991BF3506AD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36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8E340-059D-8C4D-BD7A-2A482033B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429" y="1463040"/>
            <a:ext cx="10617040" cy="5120640"/>
          </a:xfrm>
        </p:spPr>
        <p:txBody>
          <a:bodyPr anchor="b"/>
          <a:lstStyle>
            <a:lvl1pPr>
              <a:defRPr sz="864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DC806A-9B37-CE92-AF4B-9C172F18F3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3994608" y="3159762"/>
            <a:ext cx="16664940" cy="15595600"/>
          </a:xfrm>
        </p:spPr>
        <p:txBody>
          <a:bodyPr/>
          <a:lstStyle>
            <a:lvl1pPr marL="0" indent="0">
              <a:buNone/>
              <a:defRPr sz="8641"/>
            </a:lvl1pPr>
            <a:lvl2pPr marL="1234528" indent="0">
              <a:buNone/>
              <a:defRPr sz="7560"/>
            </a:lvl2pPr>
            <a:lvl3pPr marL="2469058" indent="0">
              <a:buNone/>
              <a:defRPr sz="6480"/>
            </a:lvl3pPr>
            <a:lvl4pPr marL="3703586" indent="0">
              <a:buNone/>
              <a:defRPr sz="5400"/>
            </a:lvl4pPr>
            <a:lvl5pPr marL="4938114" indent="0">
              <a:buNone/>
              <a:defRPr sz="5400"/>
            </a:lvl5pPr>
            <a:lvl6pPr marL="6172643" indent="0">
              <a:buNone/>
              <a:defRPr sz="5400"/>
            </a:lvl6pPr>
            <a:lvl7pPr marL="7407172" indent="0">
              <a:buNone/>
              <a:defRPr sz="5400"/>
            </a:lvl7pPr>
            <a:lvl8pPr marL="8641700" indent="0">
              <a:buNone/>
              <a:defRPr sz="5400"/>
            </a:lvl8pPr>
            <a:lvl9pPr marL="9876228" indent="0">
              <a:buNone/>
              <a:defRPr sz="54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67ACC6-ABC0-4318-7E79-61FD873730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429" y="6583680"/>
            <a:ext cx="10617040" cy="12197082"/>
          </a:xfrm>
        </p:spPr>
        <p:txBody>
          <a:bodyPr/>
          <a:lstStyle>
            <a:lvl1pPr marL="0" indent="0">
              <a:buNone/>
              <a:defRPr sz="4320"/>
            </a:lvl1pPr>
            <a:lvl2pPr marL="1234528" indent="0">
              <a:buNone/>
              <a:defRPr sz="3780"/>
            </a:lvl2pPr>
            <a:lvl3pPr marL="2469058" indent="0">
              <a:buNone/>
              <a:defRPr sz="3240"/>
            </a:lvl3pPr>
            <a:lvl4pPr marL="3703586" indent="0">
              <a:buNone/>
              <a:defRPr sz="2700"/>
            </a:lvl4pPr>
            <a:lvl5pPr marL="4938114" indent="0">
              <a:buNone/>
              <a:defRPr sz="2700"/>
            </a:lvl5pPr>
            <a:lvl6pPr marL="6172643" indent="0">
              <a:buNone/>
              <a:defRPr sz="2700"/>
            </a:lvl6pPr>
            <a:lvl7pPr marL="7407172" indent="0">
              <a:buNone/>
              <a:defRPr sz="2700"/>
            </a:lvl7pPr>
            <a:lvl8pPr marL="8641700" indent="0">
              <a:buNone/>
              <a:defRPr sz="2700"/>
            </a:lvl8pPr>
            <a:lvl9pPr marL="9876228" indent="0">
              <a:buNone/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D1D53C-4773-1488-132E-932FB8B51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2F56-41EC-EB4F-A4EE-8553E3C3498D}" type="datetimeFigureOut">
              <a:rPr lang="en-US" smtClean="0"/>
              <a:pPr/>
              <a:t>10/27/2025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8EB3E6-DA8B-0224-9CC0-EDA9ED9EC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D207D6-76CD-8C72-9ABC-15E4D4B74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66630-5366-354B-94D5-952837BFAA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301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B3ECE4-E75E-B997-FA42-624B11B74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3140" y="1168401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736657-3A18-E3BA-8AB5-D50F577572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D60DA-85E6-9C2E-4F2F-0350EC2F9C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63140" y="20340322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17551D-7306-0443-A5E3-C3FA5FDB2C32}" type="datetimeFigureOut">
              <a:rPr lang="en-US" smtClean="0"/>
              <a:pPr/>
              <a:t>10/27/2025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1A6E12-2770-D452-0933-5EC8B0E7D6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904220" y="20340322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2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F02D1-050A-4967-5CE7-A1F58EA2E0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248620" y="20340322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24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75CF55-ABB2-7C46-B017-4CD9D7E558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4715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469058" rtl="0" eaLnBrk="1" latinLnBrk="0" hangingPunct="1">
        <a:lnSpc>
          <a:spcPct val="90000"/>
        </a:lnSpc>
        <a:spcBef>
          <a:spcPct val="0"/>
        </a:spcBef>
        <a:buNone/>
        <a:defRPr sz="11881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617264" indent="-617264" algn="l" defTabSz="2469058" rtl="0" eaLnBrk="1" latinLnBrk="0" hangingPunct="1">
        <a:lnSpc>
          <a:spcPct val="90000"/>
        </a:lnSpc>
        <a:spcBef>
          <a:spcPts val="27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851793" indent="-617264" algn="l" defTabSz="2469058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086322" indent="-617264" algn="l" defTabSz="2469058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850" indent="-617264" algn="l" defTabSz="2469058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5555378" indent="-617264" algn="l" defTabSz="2469058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789908" indent="-617264" algn="l" defTabSz="2469058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8024436" indent="-617264" algn="l" defTabSz="2469058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9258964" indent="-617264" algn="l" defTabSz="2469058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10493493" indent="-617264" algn="l" defTabSz="2469058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69058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1pPr>
      <a:lvl2pPr marL="1234528" algn="l" defTabSz="2469058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2pPr>
      <a:lvl3pPr marL="2469058" algn="l" defTabSz="2469058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3pPr>
      <a:lvl4pPr marL="3703586" algn="l" defTabSz="2469058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4pPr>
      <a:lvl5pPr marL="4938114" algn="l" defTabSz="2469058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5pPr>
      <a:lvl6pPr marL="6172643" algn="l" defTabSz="2469058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6pPr>
      <a:lvl7pPr marL="7407172" algn="l" defTabSz="2469058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7pPr>
      <a:lvl8pPr marL="8641700" algn="l" defTabSz="2469058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8pPr>
      <a:lvl9pPr marL="9876228" algn="l" defTabSz="2469058" rtl="0" eaLnBrk="1" latinLnBrk="0" hangingPunct="1">
        <a:defRPr sz="48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8333486-9DB8-791A-2C22-CEE42D4C3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C5CDAA-9619-F1E0-EAE6-B7250C571298}"/>
              </a:ext>
            </a:extLst>
          </p:cNvPr>
          <p:cNvSpPr/>
          <p:nvPr/>
        </p:nvSpPr>
        <p:spPr>
          <a:xfrm>
            <a:off x="0" y="-31583"/>
            <a:ext cx="32918400" cy="349216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E911854-D647-CEEF-39EE-95BCA95D5EF4}"/>
              </a:ext>
            </a:extLst>
          </p:cNvPr>
          <p:cNvCxnSpPr>
            <a:cxnSpLocks/>
          </p:cNvCxnSpPr>
          <p:nvPr/>
        </p:nvCxnSpPr>
        <p:spPr>
          <a:xfrm>
            <a:off x="-45720" y="3460582"/>
            <a:ext cx="33009840" cy="0"/>
          </a:xfrm>
          <a:prstGeom prst="line">
            <a:avLst/>
          </a:prstGeom>
          <a:ln w="3810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A black and white logo&#10;&#10;AI-generated content may be incorrect.">
            <a:extLst>
              <a:ext uri="{FF2B5EF4-FFF2-40B4-BE49-F238E27FC236}">
                <a16:creationId xmlns:a16="http://schemas.microsoft.com/office/drawing/2014/main" id="{1A04481D-EB87-F38C-7D48-BF27F8FF28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14525" y="281939"/>
            <a:ext cx="8506043" cy="27432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64BF323-9456-88A5-33EC-5DB3E5B36929}"/>
              </a:ext>
            </a:extLst>
          </p:cNvPr>
          <p:cNvSpPr txBox="1"/>
          <p:nvPr/>
        </p:nvSpPr>
        <p:spPr>
          <a:xfrm>
            <a:off x="29782" y="591228"/>
            <a:ext cx="21886946" cy="203132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lvl="2"/>
            <a:r>
              <a:rPr lang="en-US" sz="7200" b="1" dirty="0">
                <a:latin typeface="+mj-lt"/>
              </a:rPr>
              <a:t>EXPERIENTIAL LEARNING PROJECT TITLE</a:t>
            </a:r>
          </a:p>
          <a:p>
            <a:pPr lvl="2"/>
            <a:r>
              <a:rPr lang="en-US" sz="5400" dirty="0">
                <a:latin typeface="+mj-lt"/>
              </a:rPr>
              <a:t>Author, Metropolitan Community College-Maple Woods</a:t>
            </a:r>
            <a:endParaRPr lang="en-US" sz="5400" b="1" dirty="0"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EA0B686-4F7D-4726-9238-A81A6FAC0547}"/>
              </a:ext>
            </a:extLst>
          </p:cNvPr>
          <p:cNvSpPr txBox="1"/>
          <p:nvPr/>
        </p:nvSpPr>
        <p:spPr>
          <a:xfrm>
            <a:off x="871380" y="4631471"/>
            <a:ext cx="10058400" cy="7078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+mj-lt"/>
              </a:rPr>
              <a:t>Project Goals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3A573FB-F2B4-6217-B244-964ACAA513A0}"/>
              </a:ext>
            </a:extLst>
          </p:cNvPr>
          <p:cNvSpPr txBox="1"/>
          <p:nvPr/>
        </p:nvSpPr>
        <p:spPr>
          <a:xfrm>
            <a:off x="886355" y="11818438"/>
            <a:ext cx="10058400" cy="707886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b="1" dirty="0">
                <a:latin typeface="+mj-lt"/>
              </a:rPr>
              <a:t>Approach</a:t>
            </a:r>
            <a:endParaRPr lang="en-US" sz="3600" b="1" dirty="0"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EB75EC-54CA-9770-EB4F-93E1837AA4A0}"/>
              </a:ext>
            </a:extLst>
          </p:cNvPr>
          <p:cNvSpPr txBox="1"/>
          <p:nvPr/>
        </p:nvSpPr>
        <p:spPr>
          <a:xfrm>
            <a:off x="11430000" y="4631471"/>
            <a:ext cx="10058400" cy="70788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+mj-lt"/>
              </a:rPr>
              <a:t>Findings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643982F-2BAF-FA49-0C4C-467C17487223}"/>
              </a:ext>
            </a:extLst>
          </p:cNvPr>
          <p:cNvSpPr/>
          <p:nvPr/>
        </p:nvSpPr>
        <p:spPr>
          <a:xfrm>
            <a:off x="871380" y="4631468"/>
            <a:ext cx="10058400" cy="6667897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72FB2B0-F17F-62C2-FCD6-0A42A13BC760}"/>
              </a:ext>
            </a:extLst>
          </p:cNvPr>
          <p:cNvSpPr/>
          <p:nvPr/>
        </p:nvSpPr>
        <p:spPr>
          <a:xfrm>
            <a:off x="886355" y="11818438"/>
            <a:ext cx="10058400" cy="9173474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04B9B16-45F3-A7A0-80E3-E63F70935D9C}"/>
              </a:ext>
            </a:extLst>
          </p:cNvPr>
          <p:cNvSpPr txBox="1"/>
          <p:nvPr/>
        </p:nvSpPr>
        <p:spPr>
          <a:xfrm>
            <a:off x="21992405" y="4626567"/>
            <a:ext cx="10058400" cy="70788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+mj-lt"/>
              </a:rPr>
              <a:t>Impact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A465883-2FFF-6664-745F-EC248FE97DDB}"/>
              </a:ext>
            </a:extLst>
          </p:cNvPr>
          <p:cNvSpPr/>
          <p:nvPr/>
        </p:nvSpPr>
        <p:spPr>
          <a:xfrm>
            <a:off x="11430000" y="4631469"/>
            <a:ext cx="10058400" cy="9574387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69B31A0-45D8-17D6-37BB-2CFCA7548D4C}"/>
              </a:ext>
            </a:extLst>
          </p:cNvPr>
          <p:cNvSpPr/>
          <p:nvPr/>
        </p:nvSpPr>
        <p:spPr>
          <a:xfrm>
            <a:off x="21988620" y="4631471"/>
            <a:ext cx="10058400" cy="11773699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14ECED8-453D-663E-030C-9C4A88E291D1}"/>
              </a:ext>
            </a:extLst>
          </p:cNvPr>
          <p:cNvSpPr txBox="1"/>
          <p:nvPr/>
        </p:nvSpPr>
        <p:spPr>
          <a:xfrm>
            <a:off x="21992405" y="16949057"/>
            <a:ext cx="10058400" cy="70788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latin typeface="+mj-lt"/>
              </a:rPr>
              <a:t>Sources &amp; Acknowledgements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8BEE47E-4881-9FFC-CF16-11D23B129ECC}"/>
              </a:ext>
            </a:extLst>
          </p:cNvPr>
          <p:cNvSpPr/>
          <p:nvPr/>
        </p:nvSpPr>
        <p:spPr>
          <a:xfrm>
            <a:off x="21992405" y="16949057"/>
            <a:ext cx="10058400" cy="4042856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BD97C267-CE8B-23D2-D55E-27DA772561C7}"/>
              </a:ext>
            </a:extLst>
          </p:cNvPr>
          <p:cNvSpPr txBox="1"/>
          <p:nvPr/>
        </p:nvSpPr>
        <p:spPr>
          <a:xfrm>
            <a:off x="1323069" y="5662050"/>
            <a:ext cx="92419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Explain the learning objective(s) or opening question.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Provide the necessary context for your project.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B9B5AAD-BB4B-CD73-DDBE-984BE33239FB}"/>
              </a:ext>
            </a:extLst>
          </p:cNvPr>
          <p:cNvSpPr txBox="1"/>
          <p:nvPr/>
        </p:nvSpPr>
        <p:spPr>
          <a:xfrm>
            <a:off x="1279594" y="13000909"/>
            <a:ext cx="92419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+mj-lt"/>
              </a:rPr>
              <a:t>Describe how you explored the objective(s) or opening question.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C847F2-615F-351C-DC6A-E1CF4A9D6FB9}"/>
              </a:ext>
            </a:extLst>
          </p:cNvPr>
          <p:cNvSpPr txBox="1"/>
          <p:nvPr/>
        </p:nvSpPr>
        <p:spPr>
          <a:xfrm>
            <a:off x="11838214" y="5662050"/>
            <a:ext cx="92419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Explain what you found or discovered.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Highlight key takeaways from your experience</a:t>
            </a:r>
            <a:r>
              <a:rPr lang="en-US" sz="3200" dirty="0">
                <a:solidFill>
                  <a:schemeClr val="bg1"/>
                </a:solidFill>
                <a:latin typeface="+mj-lt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5E2CB23-6707-C0DC-9DB0-5C1691914451}"/>
              </a:ext>
            </a:extLst>
          </p:cNvPr>
          <p:cNvSpPr txBox="1"/>
          <p:nvPr/>
        </p:nvSpPr>
        <p:spPr>
          <a:xfrm>
            <a:off x="22396834" y="18041205"/>
            <a:ext cx="92419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Thank your faculty mentor and any other people who helped with the project.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List any external sources used for the project, if needed.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3DF2589-C9C1-2BC3-7854-B1A8697FFC61}"/>
              </a:ext>
            </a:extLst>
          </p:cNvPr>
          <p:cNvSpPr/>
          <p:nvPr/>
        </p:nvSpPr>
        <p:spPr>
          <a:xfrm>
            <a:off x="11430000" y="14764127"/>
            <a:ext cx="10058400" cy="6227785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8FCD01B-D4F8-AC1C-3555-911BE4432C67}"/>
              </a:ext>
            </a:extLst>
          </p:cNvPr>
          <p:cNvSpPr txBox="1"/>
          <p:nvPr/>
        </p:nvSpPr>
        <p:spPr>
          <a:xfrm>
            <a:off x="11430000" y="14743803"/>
            <a:ext cx="10058400" cy="707886"/>
          </a:xfrm>
          <a:prstGeom prst="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+mj-lt"/>
              </a:rPr>
              <a:t>Visual Aids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7C80A63-9353-F719-00C2-F272BEADF918}"/>
              </a:ext>
            </a:extLst>
          </p:cNvPr>
          <p:cNvSpPr txBox="1"/>
          <p:nvPr/>
        </p:nvSpPr>
        <p:spPr>
          <a:xfrm>
            <a:off x="11845701" y="15923214"/>
            <a:ext cx="92419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Make sure to include a clear, concise caption explaining what each visual aid shows.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Visuals can be embedded anywhere in the poster.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97A9298-66DC-275C-2C04-DAA3AA839C3F}"/>
              </a:ext>
            </a:extLst>
          </p:cNvPr>
          <p:cNvSpPr txBox="1"/>
          <p:nvPr/>
        </p:nvSpPr>
        <p:spPr>
          <a:xfrm>
            <a:off x="22353359" y="5662049"/>
            <a:ext cx="92419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chemeClr val="bg1"/>
                </a:solidFill>
              </a:rPr>
              <a:t>Potential Content: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Explain the impact of the project, and/or why it is important.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Clarify who could be affected by this information.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Suggest possible next steps for the viewers or the project.</a:t>
            </a:r>
          </a:p>
        </p:txBody>
      </p:sp>
    </p:spTree>
    <p:extLst>
      <p:ext uri="{BB962C8B-B14F-4D97-AF65-F5344CB8AC3E}">
        <p14:creationId xmlns:p14="http://schemas.microsoft.com/office/powerpoint/2010/main" val="3069344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81842A-A76F-BA9B-C3A9-7AB3C6FB4BD5}"/>
              </a:ext>
            </a:extLst>
          </p:cNvPr>
          <p:cNvSpPr txBox="1"/>
          <p:nvPr/>
        </p:nvSpPr>
        <p:spPr>
          <a:xfrm>
            <a:off x="-13693" y="782033"/>
            <a:ext cx="21886946" cy="203132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lvl="2"/>
            <a:r>
              <a:rPr lang="en-US" sz="7200" b="1" dirty="0">
                <a:solidFill>
                  <a:schemeClr val="accent1"/>
                </a:solidFill>
                <a:latin typeface="+mj-lt"/>
              </a:rPr>
              <a:t>EXPERIENTIAL LEARNING PROJECT TITLE</a:t>
            </a:r>
          </a:p>
          <a:p>
            <a:pPr lvl="2"/>
            <a:r>
              <a:rPr lang="en-US" sz="5400" dirty="0">
                <a:solidFill>
                  <a:schemeClr val="accent2"/>
                </a:solidFill>
                <a:latin typeface="+mj-lt"/>
              </a:rPr>
              <a:t>Author, Metropolitan Community College-Maple Woods</a:t>
            </a:r>
            <a:endParaRPr lang="en-US" sz="5400" b="1" dirty="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4F87A6-E3E2-48C5-8DA4-A459B6AD4D2D}"/>
              </a:ext>
            </a:extLst>
          </p:cNvPr>
          <p:cNvSpPr txBox="1"/>
          <p:nvPr/>
        </p:nvSpPr>
        <p:spPr>
          <a:xfrm>
            <a:off x="914855" y="3911848"/>
            <a:ext cx="100584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accent1"/>
                </a:solidFill>
                <a:latin typeface="+mj-lt"/>
              </a:rPr>
              <a:t>PROJECT GOALS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61EA34-35B9-3264-C6CC-C8F794E21513}"/>
              </a:ext>
            </a:extLst>
          </p:cNvPr>
          <p:cNvSpPr txBox="1"/>
          <p:nvPr/>
        </p:nvSpPr>
        <p:spPr>
          <a:xfrm>
            <a:off x="914855" y="11796084"/>
            <a:ext cx="100584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6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z="4000" dirty="0"/>
              <a:t>APPROACH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D7A7D1-ACF4-83E3-BAD5-07AA0068A163}"/>
              </a:ext>
            </a:extLst>
          </p:cNvPr>
          <p:cNvSpPr txBox="1"/>
          <p:nvPr/>
        </p:nvSpPr>
        <p:spPr>
          <a:xfrm>
            <a:off x="11430000" y="3887784"/>
            <a:ext cx="100584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6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z="4000" dirty="0"/>
              <a:t>FINDINGS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12C8E4-7794-655C-E113-3C164E459CA6}"/>
              </a:ext>
            </a:extLst>
          </p:cNvPr>
          <p:cNvSpPr/>
          <p:nvPr/>
        </p:nvSpPr>
        <p:spPr>
          <a:xfrm>
            <a:off x="871380" y="4653141"/>
            <a:ext cx="10058400" cy="6703612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734B1C-6D48-C132-EF8C-14BF782CDACD}"/>
              </a:ext>
            </a:extLst>
          </p:cNvPr>
          <p:cNvSpPr/>
          <p:nvPr/>
        </p:nvSpPr>
        <p:spPr>
          <a:xfrm>
            <a:off x="914855" y="12506719"/>
            <a:ext cx="10058400" cy="8618057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53C9FC-73A8-2D3D-291C-749B1A989450}"/>
              </a:ext>
            </a:extLst>
          </p:cNvPr>
          <p:cNvSpPr txBox="1"/>
          <p:nvPr/>
        </p:nvSpPr>
        <p:spPr>
          <a:xfrm>
            <a:off x="22017120" y="3963313"/>
            <a:ext cx="100584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6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z="4000" dirty="0"/>
              <a:t>IMPACT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51FAA4-9FF2-609E-826B-A0E9E4320ECF}"/>
              </a:ext>
            </a:extLst>
          </p:cNvPr>
          <p:cNvSpPr/>
          <p:nvPr/>
        </p:nvSpPr>
        <p:spPr>
          <a:xfrm>
            <a:off x="11430000" y="4631471"/>
            <a:ext cx="10058400" cy="8928054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A9DF80A-9266-EC7B-E40D-4FFB753421B6}"/>
              </a:ext>
            </a:extLst>
          </p:cNvPr>
          <p:cNvSpPr/>
          <p:nvPr/>
        </p:nvSpPr>
        <p:spPr>
          <a:xfrm>
            <a:off x="21988620" y="4653141"/>
            <a:ext cx="10058400" cy="11105698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C2D44B0-7E02-F939-7AE3-18658394D54A}"/>
              </a:ext>
            </a:extLst>
          </p:cNvPr>
          <p:cNvSpPr txBox="1"/>
          <p:nvPr/>
        </p:nvSpPr>
        <p:spPr>
          <a:xfrm>
            <a:off x="22017120" y="16278288"/>
            <a:ext cx="100584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600" b="1">
                <a:solidFill>
                  <a:schemeClr val="accent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en-US" sz="4000" dirty="0">
                <a:latin typeface="+mj-lt"/>
              </a:rPr>
              <a:t>SOURCES &amp; ACKNOWLEDGEMENTS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3BB1B5-B123-083E-E860-D4149AF4D50E}"/>
              </a:ext>
            </a:extLst>
          </p:cNvPr>
          <p:cNvSpPr/>
          <p:nvPr/>
        </p:nvSpPr>
        <p:spPr>
          <a:xfrm>
            <a:off x="21992405" y="16996962"/>
            <a:ext cx="10058400" cy="4127814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7F2499-CA17-0970-78D0-D7B8C3352824}"/>
              </a:ext>
            </a:extLst>
          </p:cNvPr>
          <p:cNvSpPr txBox="1"/>
          <p:nvPr/>
        </p:nvSpPr>
        <p:spPr>
          <a:xfrm>
            <a:off x="1279594" y="5015717"/>
            <a:ext cx="92419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Explain the learning objective(s) or opening question.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Provide the necessary context for your project.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8915D1-733F-0366-9602-B89B2C12F0E7}"/>
              </a:ext>
            </a:extLst>
          </p:cNvPr>
          <p:cNvSpPr txBox="1"/>
          <p:nvPr/>
        </p:nvSpPr>
        <p:spPr>
          <a:xfrm>
            <a:off x="1279594" y="13010354"/>
            <a:ext cx="92419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+mj-lt"/>
              </a:rPr>
              <a:t>Describe how you explored the objective(s) or opening question.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921A687-C6B0-4877-C1EB-4952DE601A6F}"/>
              </a:ext>
            </a:extLst>
          </p:cNvPr>
          <p:cNvSpPr txBox="1"/>
          <p:nvPr/>
        </p:nvSpPr>
        <p:spPr>
          <a:xfrm>
            <a:off x="11838214" y="5015719"/>
            <a:ext cx="92419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Explain what you found or discovered.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Highlight key takeaways from your experience.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91A028-C618-F9A2-4985-D448E63E3DB6}"/>
              </a:ext>
            </a:extLst>
          </p:cNvPr>
          <p:cNvSpPr/>
          <p:nvPr/>
        </p:nvSpPr>
        <p:spPr>
          <a:xfrm>
            <a:off x="11430000" y="14774580"/>
            <a:ext cx="10058400" cy="6350196"/>
          </a:xfrm>
          <a:prstGeom prst="rect">
            <a:avLst/>
          </a:prstGeom>
          <a:noFill/>
          <a:ln w="19050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EC29DF4-2437-2EA3-7C9A-8CA3703E9663}"/>
              </a:ext>
            </a:extLst>
          </p:cNvPr>
          <p:cNvSpPr txBox="1"/>
          <p:nvPr/>
        </p:nvSpPr>
        <p:spPr>
          <a:xfrm>
            <a:off x="11401500" y="14056751"/>
            <a:ext cx="10058400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3600"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sz="4000" dirty="0"/>
              <a:t>VISUAL AIDS</a:t>
            </a:r>
          </a:p>
        </p:txBody>
      </p:sp>
      <p:pic>
        <p:nvPicPr>
          <p:cNvPr id="18" name="Picture 17" descr="A close-up of a logo&#10;&#10;AI-generated content may be incorrect.">
            <a:extLst>
              <a:ext uri="{FF2B5EF4-FFF2-40B4-BE49-F238E27FC236}">
                <a16:creationId xmlns:a16="http://schemas.microsoft.com/office/drawing/2014/main" id="{A0FDFC7E-0353-6B1C-4585-F9B8230EB4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81922" y="339386"/>
            <a:ext cx="8493598" cy="274320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75124C8D-026F-63CF-C671-30B918A40D6F}"/>
              </a:ext>
            </a:extLst>
          </p:cNvPr>
          <p:cNvSpPr txBox="1"/>
          <p:nvPr/>
        </p:nvSpPr>
        <p:spPr>
          <a:xfrm>
            <a:off x="11809714" y="15271806"/>
            <a:ext cx="92419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Make sure to include a clear, concise caption explaining what each visual aid shows.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Visuals can be embedded anywhere in the poster.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365B59D-928D-4E64-B06B-8486C799866D}"/>
              </a:ext>
            </a:extLst>
          </p:cNvPr>
          <p:cNvSpPr txBox="1"/>
          <p:nvPr/>
        </p:nvSpPr>
        <p:spPr>
          <a:xfrm>
            <a:off x="22353359" y="5015717"/>
            <a:ext cx="924197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chemeClr val="bg1"/>
                </a:solidFill>
                <a:latin typeface="+mj-lt"/>
              </a:rPr>
              <a:t>Potential Content: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Explain the impact of the project, and/or why it is important.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Clarify who could be affected by this information.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Suggest possible next steps for the viewers or the project.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2037224-07D2-A1DC-4F24-39C20773067D}"/>
              </a:ext>
            </a:extLst>
          </p:cNvPr>
          <p:cNvSpPr txBox="1"/>
          <p:nvPr/>
        </p:nvSpPr>
        <p:spPr>
          <a:xfrm>
            <a:off x="22353359" y="17485144"/>
            <a:ext cx="924197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Thank your faculty mentor and any other people who helped with the project.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  <a:latin typeface="+mj-lt"/>
              </a:rPr>
              <a:t>List any external sources used for the project, </a:t>
            </a:r>
            <a:r>
              <a:rPr lang="en-US" sz="3200">
                <a:solidFill>
                  <a:schemeClr val="bg1"/>
                </a:solidFill>
                <a:latin typeface="+mj-lt"/>
              </a:rPr>
              <a:t>if needed.</a:t>
            </a:r>
            <a:endParaRPr lang="en-US" sz="3200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21121009"/>
      </p:ext>
    </p:extLst>
  </p:cSld>
  <p:clrMapOvr>
    <a:masterClrMapping/>
  </p:clrMapOvr>
</p:sld>
</file>

<file path=ppt/theme/theme1.xml><?xml version="1.0" encoding="utf-8"?>
<a:theme xmlns:a="http://schemas.openxmlformats.org/drawingml/2006/main" name="MCC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4B8D"/>
      </a:accent1>
      <a:accent2>
        <a:srgbClr val="001140"/>
      </a:accent2>
      <a:accent3>
        <a:srgbClr val="A5A5A5"/>
      </a:accent3>
      <a:accent4>
        <a:srgbClr val="FFC000"/>
      </a:accent4>
      <a:accent5>
        <a:srgbClr val="A50021"/>
      </a:accent5>
      <a:accent6>
        <a:srgbClr val="70AD47"/>
      </a:accent6>
      <a:hlink>
        <a:srgbClr val="0070C0"/>
      </a:hlink>
      <a:folHlink>
        <a:srgbClr val="954F72"/>
      </a:folHlink>
    </a:clrScheme>
    <a:fontScheme name="MC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MCC</Template>
  <TotalTime>1986</TotalTime>
  <Words>311</Words>
  <Application>Microsoft Office PowerPoint</Application>
  <PresentationFormat>Custom</PresentationFormat>
  <Paragraphs>43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MCC</vt:lpstr>
      <vt:lpstr>PowerPoint Presentation</vt:lpstr>
      <vt:lpstr>PowerPoint Presentation</vt:lpstr>
    </vt:vector>
  </TitlesOfParts>
  <Manager>Hecker, Mark</Manager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ResearchSummit 2016</dc:subject>
  <dc:creator>Drerup, Courtney</dc:creator>
  <cp:keywords/>
  <dc:description/>
  <cp:lastModifiedBy>Authier, Lydia</cp:lastModifiedBy>
  <cp:revision>79</cp:revision>
  <cp:lastPrinted>2025-07-02T18:58:33Z</cp:lastPrinted>
  <dcterms:created xsi:type="dcterms:W3CDTF">2016-06-09T17:14:55Z</dcterms:created>
  <dcterms:modified xsi:type="dcterms:W3CDTF">2025-10-27T17:19:47Z</dcterms:modified>
  <cp:category/>
</cp:coreProperties>
</file>